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906000" cy="6858000" type="A4"/>
  <p:notesSz cx="6797675" cy="9928225"/>
  <p:defaultTextStyle>
    <a:defPPr>
      <a:defRPr lang="en-GB"/>
    </a:defPPr>
    <a:lvl1pPr algn="l" defTabSz="42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706025" indent="-271548" algn="l" defTabSz="42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1086193" indent="-217239" algn="l" defTabSz="42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520670" indent="-217239" algn="l" defTabSz="42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955147" indent="-217239" algn="l" defTabSz="42693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172386" algn="l" defTabSz="868954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606863" algn="l" defTabSz="868954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041340" algn="l" defTabSz="868954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475817" algn="l" defTabSz="868954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28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EB3"/>
    <a:srgbClr val="AFD5FF"/>
    <a:srgbClr val="FFFF99"/>
    <a:srgbClr val="FFCC66"/>
    <a:srgbClr val="FFCCCC"/>
    <a:srgbClr val="FFE7E7"/>
    <a:srgbClr val="FF9900"/>
    <a:srgbClr val="FF9999"/>
    <a:srgbClr val="0000CC"/>
    <a:srgbClr val="D5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41" autoAdjust="0"/>
    <p:restoredTop sz="94660"/>
  </p:normalViewPr>
  <p:slideViewPr>
    <p:cSldViewPr>
      <p:cViewPr>
        <p:scale>
          <a:sx n="100" d="100"/>
          <a:sy n="100" d="100"/>
        </p:scale>
        <p:origin x="2364" y="408"/>
      </p:cViewPr>
      <p:guideLst>
        <p:guide orient="horz" pos="1960"/>
        <p:guide pos="283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6189" cy="496729"/>
          </a:xfrm>
          <a:prstGeom prst="rect">
            <a:avLst/>
          </a:prstGeom>
        </p:spPr>
        <p:txBody>
          <a:bodyPr vert="horz" lIns="90709" tIns="45354" rIns="90709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04" y="1"/>
            <a:ext cx="2946189" cy="496729"/>
          </a:xfrm>
          <a:prstGeom prst="rect">
            <a:avLst/>
          </a:prstGeom>
        </p:spPr>
        <p:txBody>
          <a:bodyPr vert="horz" lIns="90709" tIns="45354" rIns="90709" bIns="45354" rtlCol="0"/>
          <a:lstStyle>
            <a:lvl1pPr algn="r">
              <a:defRPr sz="1200"/>
            </a:lvl1pPr>
          </a:lstStyle>
          <a:p>
            <a:fld id="{B0C62273-3A23-4C7B-8235-EB4CA968D5A3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9913"/>
            <a:ext cx="2946189" cy="496729"/>
          </a:xfrm>
          <a:prstGeom prst="rect">
            <a:avLst/>
          </a:prstGeom>
        </p:spPr>
        <p:txBody>
          <a:bodyPr vert="horz" lIns="90709" tIns="45354" rIns="90709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04" y="9429913"/>
            <a:ext cx="2946189" cy="496729"/>
          </a:xfrm>
          <a:prstGeom prst="rect">
            <a:avLst/>
          </a:prstGeom>
        </p:spPr>
        <p:txBody>
          <a:bodyPr vert="horz" lIns="90709" tIns="45354" rIns="90709" bIns="45354" rtlCol="0" anchor="b"/>
          <a:lstStyle>
            <a:lvl1pPr algn="r">
              <a:defRPr sz="1200"/>
            </a:lvl1pPr>
          </a:lstStyle>
          <a:p>
            <a:fld id="{6E0A043D-671F-4319-832F-519DB5F67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55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11200" y="754063"/>
            <a:ext cx="53721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7222"/>
            <a:ext cx="5437188" cy="446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3" y="3"/>
            <a:ext cx="2949575" cy="495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8075" algn="l"/>
                <a:tab pos="1316149" algn="l"/>
                <a:tab pos="1974224" algn="l"/>
                <a:tab pos="263229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8" y="3"/>
            <a:ext cx="2949575" cy="495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8075" algn="l"/>
                <a:tab pos="1316149" algn="l"/>
                <a:tab pos="1974224" algn="l"/>
                <a:tab pos="263229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" y="9431258"/>
            <a:ext cx="2949575" cy="495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8075" algn="l"/>
                <a:tab pos="1316149" algn="l"/>
                <a:tab pos="1974224" algn="l"/>
                <a:tab pos="263229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8" y="9431258"/>
            <a:ext cx="2949575" cy="495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8075" algn="l"/>
                <a:tab pos="1316149" algn="l"/>
                <a:tab pos="1974224" algn="l"/>
                <a:tab pos="263229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1F08586-EC23-4115-8E3C-18FD179E38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13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2693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06025" indent="-271548" algn="l" defTabSz="42693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086193" indent="-217239" algn="l" defTabSz="42693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520670" indent="-217239" algn="l" defTabSz="42693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955147" indent="-217239" algn="l" defTabSz="42693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172386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6863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1340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5817" algn="l" defTabSz="8689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1200" y="754063"/>
            <a:ext cx="5372100" cy="3721100"/>
          </a:xfrm>
        </p:spPr>
      </p:sp>
      <p:sp>
        <p:nvSpPr>
          <p:cNvPr id="1239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/>
          </a:p>
        </p:txBody>
      </p:sp>
      <p:sp>
        <p:nvSpPr>
          <p:cNvPr id="123908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61787" algn="l"/>
                <a:tab pos="1325161" algn="l"/>
                <a:tab pos="1988536" algn="l"/>
                <a:tab pos="2651909" algn="l"/>
              </a:tabLst>
            </a:pPr>
            <a:fld id="{D5CBC12B-7486-4C75-B441-D5A28DDFD31E}" type="slidenum">
              <a:rPr lang="ru-RU" smtClean="0">
                <a:ea typeface="Arial Unicode MS" pitchFamily="34" charset="-128"/>
                <a:cs typeface="Arial Unicode MS" pitchFamily="34" charset="-128"/>
              </a:rPr>
              <a:pPr>
                <a:tabLst>
                  <a:tab pos="661787" algn="l"/>
                  <a:tab pos="1325161" algn="l"/>
                  <a:tab pos="1988536" algn="l"/>
                  <a:tab pos="2651909" algn="l"/>
                </a:tabLst>
              </a:pPr>
              <a:t>0</a:t>
            </a:fld>
            <a:endParaRPr lang="ru-RU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560" y="2129984"/>
            <a:ext cx="8420880" cy="1470394"/>
          </a:xfrm>
          <a:prstGeom prst="rect">
            <a:avLst/>
          </a:prstGeom>
        </p:spPr>
        <p:txBody>
          <a:bodyPr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6681" y="3885528"/>
            <a:ext cx="6934200" cy="1752664"/>
          </a:xfrm>
          <a:prstGeom prst="rect">
            <a:avLst/>
          </a:prstGeom>
        </p:spPr>
        <p:txBody>
          <a:bodyPr lIns="86895" tIns="43448" rIns="86895" bIns="43448"/>
          <a:lstStyle>
            <a:lvl1pPr marL="0" indent="0" algn="ctr">
              <a:buNone/>
              <a:defRPr/>
            </a:lvl1pPr>
            <a:lvl2pPr marL="434477" indent="0" algn="ctr">
              <a:buNone/>
              <a:defRPr/>
            </a:lvl2pPr>
            <a:lvl3pPr marL="868954" indent="0" algn="ctr">
              <a:buNone/>
              <a:defRPr/>
            </a:lvl3pPr>
            <a:lvl4pPr marL="1303431" indent="0" algn="ctr">
              <a:buNone/>
              <a:defRPr/>
            </a:lvl4pPr>
            <a:lvl5pPr marL="1737909" indent="0" algn="ctr">
              <a:buNone/>
              <a:defRPr/>
            </a:lvl5pPr>
            <a:lvl6pPr marL="2172386" indent="0" algn="ctr">
              <a:buNone/>
              <a:defRPr/>
            </a:lvl6pPr>
            <a:lvl7pPr marL="2606863" indent="0" algn="ctr">
              <a:buNone/>
              <a:defRPr/>
            </a:lvl7pPr>
            <a:lvl8pPr marL="3041340" indent="0" algn="ctr">
              <a:buNone/>
              <a:defRPr/>
            </a:lvl8pPr>
            <a:lvl9pPr marL="3475817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21" y="273629"/>
            <a:ext cx="8912280" cy="1143480"/>
          </a:xfrm>
          <a:prstGeom prst="rect">
            <a:avLst/>
          </a:prstGeom>
        </p:spPr>
        <p:txBody>
          <a:bodyPr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521" y="1604329"/>
            <a:ext cx="8912280" cy="4524955"/>
          </a:xfrm>
          <a:prstGeom prst="rect">
            <a:avLst/>
          </a:prstGeom>
        </p:spPr>
        <p:txBody>
          <a:bodyPr vert="eaVert" lIns="86895" tIns="43448" rIns="86895" bIns="4344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79120" y="273629"/>
            <a:ext cx="2227680" cy="5855655"/>
          </a:xfrm>
          <a:prstGeom prst="rect">
            <a:avLst/>
          </a:prstGeom>
        </p:spPr>
        <p:txBody>
          <a:bodyPr vert="eaVert"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521" y="273629"/>
            <a:ext cx="6534840" cy="5855655"/>
          </a:xfrm>
          <a:prstGeom prst="rect">
            <a:avLst/>
          </a:prstGeom>
        </p:spPr>
        <p:txBody>
          <a:bodyPr vert="eaVert" lIns="86895" tIns="43448" rIns="86895" bIns="4344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21" y="273629"/>
            <a:ext cx="8912280" cy="1143480"/>
          </a:xfrm>
          <a:prstGeom prst="rect">
            <a:avLst/>
          </a:prstGeom>
        </p:spPr>
        <p:txBody>
          <a:bodyPr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521" y="1604329"/>
            <a:ext cx="8912280" cy="4524955"/>
          </a:xfrm>
          <a:prstGeom prst="rect">
            <a:avLst/>
          </a:prstGeom>
        </p:spPr>
        <p:txBody>
          <a:bodyPr lIns="86895" tIns="43448" rIns="86895" bIns="4344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120" y="4406863"/>
            <a:ext cx="8419320" cy="1362383"/>
          </a:xfrm>
          <a:prstGeom prst="rect">
            <a:avLst/>
          </a:prstGeom>
        </p:spPr>
        <p:txBody>
          <a:bodyPr lIns="86895" tIns="43448" rIns="86895" bIns="43448" anchor="t"/>
          <a:lstStyle>
            <a:lvl1pPr algn="l">
              <a:defRPr sz="3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3120" y="2906225"/>
            <a:ext cx="8419320" cy="1500638"/>
          </a:xfrm>
          <a:prstGeom prst="rect">
            <a:avLst/>
          </a:prstGeom>
        </p:spPr>
        <p:txBody>
          <a:bodyPr lIns="86895" tIns="43448" rIns="86895" bIns="43448" anchor="b"/>
          <a:lstStyle>
            <a:lvl1pPr marL="0" indent="0">
              <a:buNone/>
              <a:defRPr sz="1900"/>
            </a:lvl1pPr>
            <a:lvl2pPr marL="434477" indent="0">
              <a:buNone/>
              <a:defRPr sz="1700"/>
            </a:lvl2pPr>
            <a:lvl3pPr marL="868954" indent="0">
              <a:buNone/>
              <a:defRPr sz="1500"/>
            </a:lvl3pPr>
            <a:lvl4pPr marL="1303431" indent="0">
              <a:buNone/>
              <a:defRPr sz="1300"/>
            </a:lvl4pPr>
            <a:lvl5pPr marL="1737909" indent="0">
              <a:buNone/>
              <a:defRPr sz="1300"/>
            </a:lvl5pPr>
            <a:lvl6pPr marL="2172386" indent="0">
              <a:buNone/>
              <a:defRPr sz="1300"/>
            </a:lvl6pPr>
            <a:lvl7pPr marL="2606863" indent="0">
              <a:buNone/>
              <a:defRPr sz="1300"/>
            </a:lvl7pPr>
            <a:lvl8pPr marL="3041340" indent="0">
              <a:buNone/>
              <a:defRPr sz="1300"/>
            </a:lvl8pPr>
            <a:lvl9pPr marL="3475817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21" y="273629"/>
            <a:ext cx="8912280" cy="1143480"/>
          </a:xfrm>
          <a:prstGeom prst="rect">
            <a:avLst/>
          </a:prstGeom>
        </p:spPr>
        <p:txBody>
          <a:bodyPr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520" y="1604329"/>
            <a:ext cx="4380480" cy="4524955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4761" y="1604329"/>
            <a:ext cx="4382040" cy="4524955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081" y="275070"/>
            <a:ext cx="8915400" cy="1142039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080" y="1535201"/>
            <a:ext cx="4375800" cy="639427"/>
          </a:xfrm>
          <a:prstGeom prst="rect">
            <a:avLst/>
          </a:prstGeom>
        </p:spPr>
        <p:txBody>
          <a:bodyPr lIns="86895" tIns="43448" rIns="86895" bIns="43448" anchor="b"/>
          <a:lstStyle>
            <a:lvl1pPr marL="0" indent="0">
              <a:buNone/>
              <a:defRPr sz="2300" b="1"/>
            </a:lvl1pPr>
            <a:lvl2pPr marL="434477" indent="0">
              <a:buNone/>
              <a:defRPr sz="1900" b="1"/>
            </a:lvl2pPr>
            <a:lvl3pPr marL="868954" indent="0">
              <a:buNone/>
              <a:defRPr sz="1700" b="1"/>
            </a:lvl3pPr>
            <a:lvl4pPr marL="1303431" indent="0">
              <a:buNone/>
              <a:defRPr sz="1500" b="1"/>
            </a:lvl4pPr>
            <a:lvl5pPr marL="1737909" indent="0">
              <a:buNone/>
              <a:defRPr sz="1500" b="1"/>
            </a:lvl5pPr>
            <a:lvl6pPr marL="2172386" indent="0">
              <a:buNone/>
              <a:defRPr sz="1500" b="1"/>
            </a:lvl6pPr>
            <a:lvl7pPr marL="2606863" indent="0">
              <a:buNone/>
              <a:defRPr sz="1500" b="1"/>
            </a:lvl7pPr>
            <a:lvl8pPr marL="3041340" indent="0">
              <a:buNone/>
              <a:defRPr sz="1500" b="1"/>
            </a:lvl8pPr>
            <a:lvl9pPr marL="3475817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6080" y="2174628"/>
            <a:ext cx="4375800" cy="3951775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561" y="1535201"/>
            <a:ext cx="4378920" cy="639427"/>
          </a:xfrm>
          <a:prstGeom prst="rect">
            <a:avLst/>
          </a:prstGeom>
        </p:spPr>
        <p:txBody>
          <a:bodyPr lIns="86895" tIns="43448" rIns="86895" bIns="43448" anchor="b"/>
          <a:lstStyle>
            <a:lvl1pPr marL="0" indent="0">
              <a:buNone/>
              <a:defRPr sz="2300" b="1"/>
            </a:lvl1pPr>
            <a:lvl2pPr marL="434477" indent="0">
              <a:buNone/>
              <a:defRPr sz="1900" b="1"/>
            </a:lvl2pPr>
            <a:lvl3pPr marL="868954" indent="0">
              <a:buNone/>
              <a:defRPr sz="1700" b="1"/>
            </a:lvl3pPr>
            <a:lvl4pPr marL="1303431" indent="0">
              <a:buNone/>
              <a:defRPr sz="1500" b="1"/>
            </a:lvl4pPr>
            <a:lvl5pPr marL="1737909" indent="0">
              <a:buNone/>
              <a:defRPr sz="1500" b="1"/>
            </a:lvl5pPr>
            <a:lvl6pPr marL="2172386" indent="0">
              <a:buNone/>
              <a:defRPr sz="1500" b="1"/>
            </a:lvl6pPr>
            <a:lvl7pPr marL="2606863" indent="0">
              <a:buNone/>
              <a:defRPr sz="1500" b="1"/>
            </a:lvl7pPr>
            <a:lvl8pPr marL="3041340" indent="0">
              <a:buNone/>
              <a:defRPr sz="1500" b="1"/>
            </a:lvl8pPr>
            <a:lvl9pPr marL="3475817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561" y="2174628"/>
            <a:ext cx="4378920" cy="3951775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521" y="273629"/>
            <a:ext cx="8912280" cy="1143480"/>
          </a:xfrm>
          <a:prstGeom prst="rect">
            <a:avLst/>
          </a:prstGeom>
        </p:spPr>
        <p:txBody>
          <a:bodyPr lIns="86895" tIns="43448" rIns="86895" bIns="4344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080" y="273629"/>
            <a:ext cx="3258840" cy="1160762"/>
          </a:xfrm>
          <a:prstGeom prst="rect">
            <a:avLst/>
          </a:prstGeom>
        </p:spPr>
        <p:txBody>
          <a:bodyPr lIns="86895" tIns="43448" rIns="86895" bIns="43448"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481" y="273629"/>
            <a:ext cx="5538000" cy="5852774"/>
          </a:xfrm>
          <a:prstGeom prst="rect">
            <a:avLst/>
          </a:prstGeom>
        </p:spPr>
        <p:txBody>
          <a:bodyPr lIns="86895" tIns="43448" rIns="86895" bIns="43448"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6080" y="1434391"/>
            <a:ext cx="3258840" cy="4692013"/>
          </a:xfrm>
          <a:prstGeom prst="rect">
            <a:avLst/>
          </a:prstGeom>
        </p:spPr>
        <p:txBody>
          <a:bodyPr lIns="86895" tIns="43448" rIns="86895" bIns="43448"/>
          <a:lstStyle>
            <a:lvl1pPr marL="0" indent="0">
              <a:buNone/>
              <a:defRPr sz="1300"/>
            </a:lvl1pPr>
            <a:lvl2pPr marL="434477" indent="0">
              <a:buNone/>
              <a:defRPr sz="1100"/>
            </a:lvl2pPr>
            <a:lvl3pPr marL="868954" indent="0">
              <a:buNone/>
              <a:defRPr sz="1000"/>
            </a:lvl3pPr>
            <a:lvl4pPr marL="1303431" indent="0">
              <a:buNone/>
              <a:defRPr sz="900"/>
            </a:lvl4pPr>
            <a:lvl5pPr marL="1737909" indent="0">
              <a:buNone/>
              <a:defRPr sz="900"/>
            </a:lvl5pPr>
            <a:lvl6pPr marL="2172386" indent="0">
              <a:buNone/>
              <a:defRPr sz="900"/>
            </a:lvl6pPr>
            <a:lvl7pPr marL="2606863" indent="0">
              <a:buNone/>
              <a:defRPr sz="900"/>
            </a:lvl7pPr>
            <a:lvl8pPr marL="3041340" indent="0">
              <a:buNone/>
              <a:defRPr sz="900"/>
            </a:lvl8pPr>
            <a:lvl9pPr marL="347581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201" y="4800025"/>
            <a:ext cx="5943600" cy="567420"/>
          </a:xfrm>
          <a:prstGeom prst="rect">
            <a:avLst/>
          </a:prstGeom>
        </p:spPr>
        <p:txBody>
          <a:bodyPr lIns="86895" tIns="43448" rIns="86895" bIns="43448"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2201" y="612065"/>
            <a:ext cx="5943600" cy="4115952"/>
          </a:xfrm>
          <a:prstGeom prst="rect">
            <a:avLst/>
          </a:prstGeom>
        </p:spPr>
        <p:txBody>
          <a:bodyPr lIns="86895" tIns="43448" rIns="86895" bIns="43448"/>
          <a:lstStyle>
            <a:lvl1pPr marL="0" indent="0">
              <a:buNone/>
              <a:defRPr sz="3000"/>
            </a:lvl1pPr>
            <a:lvl2pPr marL="434477" indent="0">
              <a:buNone/>
              <a:defRPr sz="2700"/>
            </a:lvl2pPr>
            <a:lvl3pPr marL="868954" indent="0">
              <a:buNone/>
              <a:defRPr sz="2300"/>
            </a:lvl3pPr>
            <a:lvl4pPr marL="1303431" indent="0">
              <a:buNone/>
              <a:defRPr sz="1900"/>
            </a:lvl4pPr>
            <a:lvl5pPr marL="1737909" indent="0">
              <a:buNone/>
              <a:defRPr sz="1900"/>
            </a:lvl5pPr>
            <a:lvl6pPr marL="2172386" indent="0">
              <a:buNone/>
              <a:defRPr sz="1900"/>
            </a:lvl6pPr>
            <a:lvl7pPr marL="2606863" indent="0">
              <a:buNone/>
              <a:defRPr sz="1900"/>
            </a:lvl7pPr>
            <a:lvl8pPr marL="3041340" indent="0">
              <a:buNone/>
              <a:defRPr sz="1900"/>
            </a:lvl8pPr>
            <a:lvl9pPr marL="3475817" indent="0">
              <a:buNone/>
              <a:defRPr sz="19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2201" y="5367444"/>
            <a:ext cx="5943600" cy="805044"/>
          </a:xfrm>
          <a:prstGeom prst="rect">
            <a:avLst/>
          </a:prstGeom>
        </p:spPr>
        <p:txBody>
          <a:bodyPr lIns="86895" tIns="43448" rIns="86895" bIns="43448"/>
          <a:lstStyle>
            <a:lvl1pPr marL="0" indent="0">
              <a:buNone/>
              <a:defRPr sz="1300"/>
            </a:lvl1pPr>
            <a:lvl2pPr marL="434477" indent="0">
              <a:buNone/>
              <a:defRPr sz="1100"/>
            </a:lvl2pPr>
            <a:lvl3pPr marL="868954" indent="0">
              <a:buNone/>
              <a:defRPr sz="1000"/>
            </a:lvl3pPr>
            <a:lvl4pPr marL="1303431" indent="0">
              <a:buNone/>
              <a:defRPr sz="900"/>
            </a:lvl4pPr>
            <a:lvl5pPr marL="1737909" indent="0">
              <a:buNone/>
              <a:defRPr sz="900"/>
            </a:lvl5pPr>
            <a:lvl6pPr marL="2172386" indent="0">
              <a:buNone/>
              <a:defRPr sz="900"/>
            </a:lvl6pPr>
            <a:lvl7pPr marL="2606863" indent="0">
              <a:buNone/>
              <a:defRPr sz="900"/>
            </a:lvl7pPr>
            <a:lvl8pPr marL="3041340" indent="0">
              <a:buNone/>
              <a:defRPr sz="900"/>
            </a:lvl8pPr>
            <a:lvl9pPr marL="347581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4521" y="6247376"/>
            <a:ext cx="230568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8320" y="6247376"/>
            <a:ext cx="3138720" cy="470930"/>
          </a:xfrm>
          <a:prstGeom prst="rect">
            <a:avLst/>
          </a:prstGeom>
          <a:ln/>
        </p:spPr>
        <p:txBody>
          <a:bodyPr lIns="86895" tIns="43448" rIns="86895" bIns="4344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457" name="Picture 1" descr="C:\Documents and Settings\igonin_og.SCAA\Мои документы\Мои рисунки\ЛОГО РОСАВИАЦИЯ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92896" y="6297259"/>
            <a:ext cx="3030220" cy="5225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9521969" y="6597698"/>
            <a:ext cx="510447" cy="257022"/>
          </a:xfrm>
          <a:prstGeom prst="rect">
            <a:avLst/>
          </a:prstGeom>
          <a:noFill/>
        </p:spPr>
        <p:txBody>
          <a:bodyPr wrap="square" lIns="86895" tIns="43448" rIns="86895" bIns="43448" rtlCol="0">
            <a:spAutoFit/>
          </a:bodyPr>
          <a:lstStyle/>
          <a:p>
            <a:fld id="{2CCF0FB6-F123-4F00-86F5-29ACDCB66CE4}" type="slidenum">
              <a:rPr lang="ru-RU" sz="1100" smtClean="0"/>
              <a:pPr/>
              <a:t>‹#›</a:t>
            </a:fld>
            <a:endParaRPr lang="ru-R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38" r:id="rId2"/>
    <p:sldLayoutId id="2147483719" r:id="rId3"/>
    <p:sldLayoutId id="2147483739" r:id="rId4"/>
    <p:sldLayoutId id="2147483720" r:id="rId5"/>
    <p:sldLayoutId id="2147483721" r:id="rId6"/>
    <p:sldLayoutId id="2147483740" r:id="rId7"/>
    <p:sldLayoutId id="2147483722" r:id="rId8"/>
    <p:sldLayoutId id="2147483723" r:id="rId9"/>
    <p:sldLayoutId id="2147483724" r:id="rId10"/>
    <p:sldLayoutId id="2147483725" r:id="rId11"/>
  </p:sldLayoutIdLst>
  <p:transition spd="slow">
    <p:wipe/>
  </p:transition>
  <p:hf hdr="0" ftr="0" dt="0"/>
  <p:txStyles>
    <p:titleStyle>
      <a:lvl1pPr algn="ctr" defTabSz="42693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2693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2693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2693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2693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389624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824102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258579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693056" indent="-217239" algn="ctr" defTabSz="42693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25858" indent="-325858" algn="l" defTabSz="426935" rtl="0" eaLnBrk="0" fontAlgn="base" hangingPunct="0">
        <a:lnSpc>
          <a:spcPct val="93000"/>
        </a:lnSpc>
        <a:spcBef>
          <a:spcPct val="0"/>
        </a:spcBef>
        <a:spcAft>
          <a:spcPts val="1354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06025" indent="-271548" algn="l" defTabSz="426935" rtl="0" eaLnBrk="0" fontAlgn="base" hangingPunct="0">
        <a:lnSpc>
          <a:spcPct val="93000"/>
        </a:lnSpc>
        <a:spcBef>
          <a:spcPct val="0"/>
        </a:spcBef>
        <a:spcAft>
          <a:spcPts val="1081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086193" indent="-217239" algn="l" defTabSz="426935" rtl="0" eaLnBrk="0" fontAlgn="base" hangingPunct="0">
        <a:lnSpc>
          <a:spcPct val="93000"/>
        </a:lnSpc>
        <a:spcBef>
          <a:spcPct val="0"/>
        </a:spcBef>
        <a:spcAft>
          <a:spcPts val="808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520670" indent="-217239" algn="l" defTabSz="426935" rtl="0" eaLnBrk="0" fontAlgn="base" hangingPunct="0">
        <a:lnSpc>
          <a:spcPct val="93000"/>
        </a:lnSpc>
        <a:spcBef>
          <a:spcPct val="0"/>
        </a:spcBef>
        <a:spcAft>
          <a:spcPts val="546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1955147" indent="-217239" algn="l" defTabSz="426935" rtl="0" eaLnBrk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389624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6pPr>
      <a:lvl7pPr marL="2824102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7pPr>
      <a:lvl8pPr marL="3258579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8pPr>
      <a:lvl9pPr marL="3693056" indent="-217239" algn="l" defTabSz="426935" rtl="0" fontAlgn="base" hangingPunct="0">
        <a:lnSpc>
          <a:spcPct val="93000"/>
        </a:lnSpc>
        <a:spcBef>
          <a:spcPct val="0"/>
        </a:spcBef>
        <a:spcAft>
          <a:spcPts val="274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477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954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431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909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386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863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340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5817" algn="l" defTabSz="868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Скругленный прямоугольник 78"/>
          <p:cNvSpPr/>
          <p:nvPr/>
        </p:nvSpPr>
        <p:spPr>
          <a:xfrm>
            <a:off x="6849180" y="1762067"/>
            <a:ext cx="2951653" cy="4333934"/>
          </a:xfrm>
          <a:prstGeom prst="roundRect">
            <a:avLst/>
          </a:prstGeom>
          <a:solidFill>
            <a:srgbClr val="3D7EB3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dirty="0">
                <a:solidFill>
                  <a:schemeClr val="bg1"/>
                </a:solidFill>
                <a:ea typeface="Arial Unicode MS" pitchFamily="34" charset="-128"/>
              </a:rPr>
              <a:t>          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594164" y="1888012"/>
            <a:ext cx="3035236" cy="4891844"/>
          </a:xfrm>
          <a:prstGeom prst="roundRect">
            <a:avLst/>
          </a:prstGeom>
          <a:solidFill>
            <a:srgbClr val="3D7EB3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dirty="0">
                <a:solidFill>
                  <a:schemeClr val="bg1"/>
                </a:solidFill>
                <a:ea typeface="Arial Unicode MS" pitchFamily="34" charset="-128"/>
              </a:rPr>
              <a:t>          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81920" y="4418160"/>
            <a:ext cx="232440" cy="144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481920" y="3503759"/>
            <a:ext cx="232440" cy="144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501360" y="2552700"/>
            <a:ext cx="232440" cy="144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232442" y="1524000"/>
            <a:ext cx="3120358" cy="5255855"/>
          </a:xfrm>
          <a:prstGeom prst="roundRect">
            <a:avLst/>
          </a:prstGeom>
          <a:solidFill>
            <a:srgbClr val="3D7EB3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dirty="0">
                <a:solidFill>
                  <a:schemeClr val="bg1"/>
                </a:solidFill>
                <a:ea typeface="Arial Unicode MS" pitchFamily="34" charset="-128"/>
              </a:rPr>
              <a:t>          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52400" y="908736"/>
            <a:ext cx="0" cy="539202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3705000" y="457200"/>
            <a:ext cx="2719080" cy="937538"/>
          </a:xfrm>
          <a:prstGeom prst="roundRect">
            <a:avLst/>
          </a:prstGeom>
          <a:solidFill>
            <a:srgbClr val="0000CC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400" b="1" dirty="0">
                <a:solidFill>
                  <a:schemeClr val="bg1"/>
                </a:solidFill>
                <a:ea typeface="Arial Unicode MS" pitchFamily="34" charset="-128"/>
              </a:rPr>
              <a:t>Санкт-Петербургский</a:t>
            </a:r>
            <a:r>
              <a:rPr lang="ru-RU" sz="1400" dirty="0">
                <a:solidFill>
                  <a:schemeClr val="bg1"/>
                </a:solidFill>
                <a:ea typeface="Arial Unicode MS" pitchFamily="34" charset="-128"/>
              </a:rPr>
              <a:t> государственный университет гражданской авиации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34200" y="457200"/>
            <a:ext cx="2692559" cy="937538"/>
          </a:xfrm>
          <a:prstGeom prst="roundRect">
            <a:avLst/>
          </a:prstGeom>
          <a:solidFill>
            <a:srgbClr val="0000CC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400" b="1" dirty="0">
                <a:solidFill>
                  <a:schemeClr val="bg1"/>
                </a:solidFill>
                <a:ea typeface="Arial Unicode MS" pitchFamily="34" charset="-128"/>
              </a:rPr>
              <a:t>Ульяновский  институт</a:t>
            </a:r>
            <a:r>
              <a:rPr lang="ru-RU" sz="1400" dirty="0">
                <a:solidFill>
                  <a:schemeClr val="bg1"/>
                </a:solidFill>
                <a:ea typeface="Arial Unicode MS" pitchFamily="34" charset="-128"/>
              </a:rPr>
              <a:t>  гражданской авиации имени Главного маршала авиации Б.П. Бугаева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17936" y="3123687"/>
            <a:ext cx="2708160" cy="762513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Выборгский филиал 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Санкт-Петербургского ГУ ГА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14361" y="4929956"/>
            <a:ext cx="2709720" cy="785044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Якутское авиационное техническое училище гражданской авиации им. В.И. Гришукова (колледж)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14361" y="4014277"/>
            <a:ext cx="2709720" cy="786323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Красноярский филиал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 Санкт-Петербургского ГУ ГА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52400" y="904415"/>
            <a:ext cx="377159" cy="144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481920" y="905856"/>
            <a:ext cx="232440" cy="288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81920" y="5332559"/>
            <a:ext cx="232440" cy="144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501360" y="6292571"/>
            <a:ext cx="232440" cy="288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32960" y="905856"/>
            <a:ext cx="232440" cy="288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732960" y="2514600"/>
            <a:ext cx="232440" cy="144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481920" y="908736"/>
            <a:ext cx="1" cy="5392023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734520" y="908736"/>
            <a:ext cx="11322" cy="4422967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500106" y="457200"/>
            <a:ext cx="2708160" cy="937538"/>
          </a:xfrm>
          <a:prstGeom prst="roundRect">
            <a:avLst/>
          </a:prstGeom>
          <a:solidFill>
            <a:srgbClr val="0000CC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400" b="1" dirty="0">
                <a:solidFill>
                  <a:schemeClr val="bg1"/>
                </a:solidFill>
                <a:ea typeface="Arial Unicode MS" pitchFamily="34" charset="-128"/>
              </a:rPr>
              <a:t>Московский </a:t>
            </a:r>
            <a:r>
              <a:rPr lang="ru-RU" sz="1400" dirty="0">
                <a:solidFill>
                  <a:schemeClr val="bg1"/>
                </a:solidFill>
                <a:ea typeface="Arial Unicode MS" pitchFamily="34" charset="-128"/>
              </a:rPr>
              <a:t>государственный технический университет гражданской авиации </a:t>
            </a:r>
          </a:p>
        </p:txBody>
      </p:sp>
      <p:sp>
        <p:nvSpPr>
          <p:cNvPr id="52274" name="TextBox 64"/>
          <p:cNvSpPr txBox="1">
            <a:spLocks noChangeArrowheads="1"/>
          </p:cNvSpPr>
          <p:nvPr/>
        </p:nvSpPr>
        <p:spPr bwMode="auto">
          <a:xfrm>
            <a:off x="3415997" y="1447800"/>
            <a:ext cx="3095040" cy="44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5" tIns="47892" rIns="95785" bIns="47892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 dirty="0">
                <a:solidFill>
                  <a:srgbClr val="C00000"/>
                </a:solidFill>
              </a:rPr>
              <a:t>Филиалы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733800" y="5872871"/>
            <a:ext cx="2708160" cy="785044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Хабаровский филиал 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Санкт-Петербургского ГУ ГА</a:t>
            </a:r>
          </a:p>
        </p:txBody>
      </p:sp>
      <p:sp>
        <p:nvSpPr>
          <p:cNvPr id="52276" name="TextBox 50"/>
          <p:cNvSpPr txBox="1">
            <a:spLocks noChangeArrowheads="1"/>
          </p:cNvSpPr>
          <p:nvPr/>
        </p:nvSpPr>
        <p:spPr bwMode="auto">
          <a:xfrm>
            <a:off x="10517" y="-12323"/>
            <a:ext cx="9906000" cy="4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95" tIns="43448" rIns="86895" bIns="43448">
            <a:spAutoFit/>
          </a:bodyPr>
          <a:lstStyle/>
          <a:p>
            <a:pPr algn="ctr"/>
            <a:r>
              <a:rPr lang="ru-RU" sz="2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Учебные заведения гражданской авиации России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152399" y="4699214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56933" y="5462557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52398" y="3735771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52400" y="2871757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2400" y="6300757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486146" y="1676400"/>
            <a:ext cx="2709720" cy="714315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Иркутский филиал МГТУ ГА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90680" y="2514600"/>
            <a:ext cx="2709720" cy="714315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Ростовский филиал МГТУ ГА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90680" y="3352800"/>
            <a:ext cx="2709720" cy="765943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150" b="1" dirty="0">
                <a:solidFill>
                  <a:schemeClr val="tx1"/>
                </a:solidFill>
                <a:ea typeface="Arial Unicode MS" pitchFamily="34" charset="-128"/>
              </a:rPr>
              <a:t>Егорьевский авиационный технический колледж гражданской авиации 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150" b="1" dirty="0">
                <a:solidFill>
                  <a:schemeClr val="tx1"/>
                </a:solidFill>
                <a:ea typeface="Arial Unicode MS" pitchFamily="34" charset="-128"/>
              </a:rPr>
              <a:t>имени  </a:t>
            </a:r>
            <a:r>
              <a:rPr lang="ru-RU" sz="1150" b="1" dirty="0" err="1">
                <a:solidFill>
                  <a:schemeClr val="tx1"/>
                </a:solidFill>
                <a:ea typeface="Arial Unicode MS" pitchFamily="34" charset="-128"/>
              </a:rPr>
              <a:t>В.П.Чкалова</a:t>
            </a:r>
            <a:endParaRPr lang="ru-RU" sz="1150" b="1" dirty="0">
              <a:solidFill>
                <a:schemeClr val="tx1"/>
              </a:solidFill>
              <a:ea typeface="Arial Unicode MS" pitchFamily="34" charset="-128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95671" y="4238685"/>
            <a:ext cx="2709720" cy="714315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 err="1">
                <a:solidFill>
                  <a:schemeClr val="tx1"/>
                </a:solidFill>
                <a:ea typeface="Arial Unicode MS" pitchFamily="34" charset="-128"/>
              </a:rPr>
              <a:t>Кирсановский</a:t>
            </a: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 авиационный технический колледж гражданской авиации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90680" y="5105400"/>
            <a:ext cx="2709720" cy="714315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Рыльский авиационный технический колледж гражданской авиации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733800" y="2133600"/>
            <a:ext cx="2708160" cy="838200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Бугурусланское летное училище гражданской авиации имени Героя Советского Союза 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П.Ф. </a:t>
            </a:r>
            <a:r>
              <a:rPr lang="ru-RU" sz="1200" b="1" dirty="0" err="1">
                <a:solidFill>
                  <a:schemeClr val="tx1"/>
                </a:solidFill>
                <a:ea typeface="Arial Unicode MS" pitchFamily="34" charset="-128"/>
              </a:rPr>
              <a:t>Еромасова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152400" y="2057400"/>
            <a:ext cx="333747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>
          <a:xfrm>
            <a:off x="6967680" y="2089799"/>
            <a:ext cx="2709720" cy="882001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Сасовское летное училище гражданской авиации имени Героя Советского Союза </a:t>
            </a:r>
          </a:p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Тарана Г.А.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6978282" y="3505200"/>
            <a:ext cx="2709720" cy="882001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Краснокутское летное училище гражданской авиации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989168" y="4890703"/>
            <a:ext cx="2709720" cy="882001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Омский летно-технический колледж гражданской авиации имени А.В. </a:t>
            </a:r>
            <a:r>
              <a:rPr lang="ru-RU" sz="1200" b="1" dirty="0" err="1">
                <a:solidFill>
                  <a:schemeClr val="tx1"/>
                </a:solidFill>
                <a:ea typeface="Arial Unicode MS" pitchFamily="34" charset="-128"/>
              </a:rPr>
              <a:t>Ляпидевского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745842" y="3960960"/>
            <a:ext cx="232440" cy="144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743080" y="5336807"/>
            <a:ext cx="232440" cy="144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490680" y="5943600"/>
            <a:ext cx="2709720" cy="714315"/>
          </a:xfrm>
          <a:prstGeom prst="roundRect">
            <a:avLst/>
          </a:prstGeom>
          <a:solidFill>
            <a:srgbClr val="0070C0">
              <a:alpha val="2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5" tIns="47892" rIns="95785" bIns="47892" anchor="ctr"/>
          <a:lstStyle/>
          <a:p>
            <a:pPr algn="ctr" hangingPunct="0">
              <a:lnSpc>
                <a:spcPts val="1568"/>
              </a:lnSpc>
              <a:buClr>
                <a:srgbClr val="000000"/>
              </a:buClr>
              <a:buSzPct val="100000"/>
              <a:defRPr/>
            </a:pPr>
            <a:r>
              <a:rPr lang="ru-RU" sz="1200" b="1" dirty="0">
                <a:solidFill>
                  <a:schemeClr val="tx1"/>
                </a:solidFill>
                <a:ea typeface="Arial Unicode MS" pitchFamily="34" charset="-128"/>
              </a:rPr>
              <a:t>Троицкий авиационный технический колледж гражданской авиации</a:t>
            </a:r>
          </a:p>
        </p:txBody>
      </p:sp>
    </p:spTree>
    <p:extLst>
      <p:ext uri="{BB962C8B-B14F-4D97-AF65-F5344CB8AC3E}">
        <p14:creationId xmlns:p14="http://schemas.microsoft.com/office/powerpoint/2010/main" val="375203076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13478</TotalTime>
  <Words>148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MSI</dc:creator>
  <cp:lastModifiedBy>buh-book</cp:lastModifiedBy>
  <cp:revision>923</cp:revision>
  <cp:lastPrinted>2016-01-25T10:58:44Z</cp:lastPrinted>
  <dcterms:created xsi:type="dcterms:W3CDTF">2009-04-16T08:32:33Z</dcterms:created>
  <dcterms:modified xsi:type="dcterms:W3CDTF">2022-01-18T13:13:33Z</dcterms:modified>
</cp:coreProperties>
</file>